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65" r:id="rId3"/>
    <p:sldId id="266" r:id="rId4"/>
    <p:sldId id="268" r:id="rId5"/>
    <p:sldId id="270" r:id="rId6"/>
    <p:sldId id="258" r:id="rId7"/>
    <p:sldId id="27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9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12/7/2018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12/7/2018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4" y="0"/>
            <a:ext cx="746885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2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2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6C0C-2E69-44B1-8995-CAD5637203E5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F4B7-862C-485D-84D8-4B03631A304F}" type="datetime1">
              <a:rPr lang="en-US" smtClean="0"/>
              <a:pPr/>
              <a:t>12/7/2018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0DA-3C40-4F5C-8CB5-6F4E1FF4070C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2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706F-A8B2-4238-82E7-D28D614E4531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F2D-2A78-44FF-BC59-D39CD6974BDA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A10B-70DB-452B-BDA9-639848A42677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2859-C757-4920-BF2D-71E1A396FB34}" type="datetime1">
              <a:rPr lang="en-US" smtClean="0"/>
              <a:pPr/>
              <a:t>12/7/2018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03A7-5766-4957-A6DA-526AE35A5A77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FCD2-4075-4D5E-9C68-874321E1E3A7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1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8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1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7856-9415-412D-842B-56448CB74E5A}" type="datetime1">
              <a:rPr lang="en-US" smtClean="0"/>
              <a:pPr/>
              <a:t>12/7/2018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1" y="6391656"/>
            <a:ext cx="7159753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IN" dirty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1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2415AF3-9E6D-47F6-9F4D-D125E5D20448}" type="datetime1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1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07720"/>
            <a:ext cx="10201277" cy="2514600"/>
          </a:xfrm>
        </p:spPr>
        <p:txBody>
          <a:bodyPr/>
          <a:lstStyle/>
          <a:p>
            <a:r>
              <a:rPr lang="en-US" dirty="0" smtClean="0">
                <a:latin typeface="Helvetica" pitchFamily="2" charset="0"/>
              </a:rPr>
              <a:t>Title </a:t>
            </a:r>
            <a:br>
              <a:rPr lang="en-US" dirty="0" smtClean="0">
                <a:latin typeface="Helvetica" pitchFamily="2" charset="0"/>
              </a:rPr>
            </a:br>
            <a:r>
              <a:rPr lang="en-US" sz="4200" dirty="0" smtClean="0">
                <a:latin typeface="Helvetica" pitchFamily="2" charset="0"/>
                <a:cs typeface="Times New Roman" pitchFamily="18" charset="0"/>
              </a:rPr>
              <a:t>(Preferable Font : Helvetica, size: 42-60*)</a:t>
            </a:r>
            <a:endParaRPr lang="en-US" sz="4200" dirty="0">
              <a:latin typeface="Helvetica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1476" y="3390900"/>
            <a:ext cx="3867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Author</a:t>
            </a:r>
          </a:p>
          <a:p>
            <a:pPr algn="ctr"/>
            <a:endParaRPr lang="en-IN" sz="3200" dirty="0" smtClean="0"/>
          </a:p>
          <a:p>
            <a:pPr algn="ctr"/>
            <a:r>
              <a:rPr lang="en-IN" sz="3000" dirty="0" smtClean="0"/>
              <a:t>Affiliation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6625" y="5257800"/>
            <a:ext cx="623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* Depending on your title length; minimum font size 28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950" y="695325"/>
            <a:ext cx="1814920" cy="892552"/>
          </a:xfrm>
          <a:prstGeom prst="rect">
            <a:avLst/>
          </a:prstGeom>
          <a:solidFill>
            <a:srgbClr val="FFC000">
              <a:alpha val="15000"/>
            </a:srgbClr>
          </a:solidFill>
        </p:spPr>
        <p:txBody>
          <a:bodyPr wrap="none" rtlCol="0">
            <a:spAutoFit/>
          </a:bodyPr>
          <a:lstStyle/>
          <a:p>
            <a:r>
              <a:rPr lang="en-IN" sz="2600" b="1" dirty="0" smtClean="0">
                <a:latin typeface="Helvetica" pitchFamily="34" charset="0"/>
                <a:cs typeface="Helvetica" pitchFamily="34" charset="0"/>
              </a:rPr>
              <a:t>Affiliation </a:t>
            </a:r>
          </a:p>
          <a:p>
            <a:pPr algn="ctr"/>
            <a:r>
              <a:rPr lang="en-IN" sz="2600" b="1" dirty="0" smtClean="0">
                <a:latin typeface="Helvetica" pitchFamily="34" charset="0"/>
                <a:cs typeface="Helvetica" pitchFamily="34" charset="0"/>
              </a:rPr>
              <a:t>logo</a:t>
            </a:r>
            <a:endParaRPr lang="en-IN" sz="2600" b="1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450932" y="607939"/>
            <a:ext cx="1046232" cy="1315164"/>
            <a:chOff x="11145768" y="0"/>
            <a:chExt cx="1046232" cy="131516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19100" y="1673352"/>
            <a:ext cx="11772900" cy="4343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Add your first bullet point here</a:t>
            </a:r>
          </a:p>
          <a:p>
            <a:r>
              <a:rPr lang="en-US" sz="2800" b="1" dirty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Add your second bullet point here</a:t>
            </a:r>
          </a:p>
          <a:p>
            <a:r>
              <a:rPr lang="en-US" sz="2800" b="1" dirty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Add your third bullet point </a:t>
            </a:r>
            <a:r>
              <a:rPr lang="en-US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here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Strict to six points, use font size 24 (minimum); 36 (maximum)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Use bullet points &amp; </a:t>
            </a:r>
            <a:r>
              <a:rPr lang="en-AU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high contrast colours to emphasis important points</a:t>
            </a:r>
            <a:endParaRPr lang="en-US" sz="2800" b="1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Avoid all CAPITAL LETTERS </a:t>
            </a:r>
          </a:p>
          <a:p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itle 12"/>
          <p:cNvSpPr txBox="1">
            <a:spLocks/>
          </p:cNvSpPr>
          <p:nvPr/>
        </p:nvSpPr>
        <p:spPr>
          <a:xfrm>
            <a:off x="45720" y="134112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Background/Introduction/Rationale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2"/>
          <p:cNvSpPr>
            <a:spLocks noGrp="1"/>
          </p:cNvSpPr>
          <p:nvPr>
            <p:ph type="title"/>
          </p:nvPr>
        </p:nvSpPr>
        <p:spPr>
          <a:xfrm>
            <a:off x="360045" y="29337"/>
            <a:ext cx="11155680" cy="1088136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Aim/Objective</a:t>
            </a:r>
            <a:endParaRPr lang="en-US" sz="3600" b="1" dirty="0">
              <a:solidFill>
                <a:srgbClr val="0000FF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ontent Placeholder 13"/>
          <p:cNvSpPr>
            <a:spLocks noGrp="1"/>
          </p:cNvSpPr>
          <p:nvPr>
            <p:ph idx="1"/>
          </p:nvPr>
        </p:nvSpPr>
        <p:spPr>
          <a:xfrm>
            <a:off x="419100" y="1673352"/>
            <a:ext cx="11772900" cy="43434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Based on introduction Aim/objective may be defined.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Strict to 3-4 points.</a:t>
            </a:r>
          </a:p>
          <a:p>
            <a:r>
              <a:rPr lang="en-IN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One slide is expected for this section.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Precise &amp; concise objectives are expected.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Usage of graphics/pictures is encouraged. </a:t>
            </a:r>
            <a:r>
              <a:rPr lang="en-IN" sz="2400" b="1" i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(if it is easy to convey the objectives) </a:t>
            </a:r>
            <a:endParaRPr lang="en-US" sz="2400" b="1" i="1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145768" y="12879"/>
            <a:ext cx="1046232" cy="1315164"/>
            <a:chOff x="11145768" y="0"/>
            <a:chExt cx="1046232" cy="131516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2"/>
          <p:cNvSpPr txBox="1">
            <a:spLocks/>
          </p:cNvSpPr>
          <p:nvPr/>
        </p:nvSpPr>
        <p:spPr>
          <a:xfrm>
            <a:off x="45720" y="134112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Methodology/Experimental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 set-up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13"/>
          <p:cNvSpPr>
            <a:spLocks noGrp="1"/>
          </p:cNvSpPr>
          <p:nvPr>
            <p:ph idx="1"/>
          </p:nvPr>
        </p:nvSpPr>
        <p:spPr>
          <a:xfrm>
            <a:off x="419100" y="1673352"/>
            <a:ext cx="11772900" cy="434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Flow charts/ schemes- explaining the methods are preferable.</a:t>
            </a:r>
            <a:endParaRPr lang="en-US" sz="2800" b="1" dirty="0">
              <a:solidFill>
                <a:srgbClr val="080808"/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en-US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Conditions/ parameters may be mentioned here.</a:t>
            </a:r>
          </a:p>
          <a:p>
            <a:r>
              <a:rPr lang="en-US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Equations pertaining to the study </a:t>
            </a:r>
            <a:r>
              <a:rPr lang="en-US" sz="2800" b="1" i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(if needed may be included </a:t>
            </a:r>
            <a:r>
              <a:rPr lang="en-US" sz="2800" b="1" i="1" dirty="0" err="1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eg</a:t>
            </a:r>
            <a:r>
              <a:rPr lang="en-US" sz="2800" b="1" i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., conversion of SCE to RHE etc.)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Preferably one slide for methodology.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Avoid including chemicals/brand name etc.,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Precise &amp; concise details are preferred.</a:t>
            </a:r>
            <a:endParaRPr lang="en-US" sz="2800" b="1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2"/>
          <p:cNvSpPr txBox="1">
            <a:spLocks/>
          </p:cNvSpPr>
          <p:nvPr/>
        </p:nvSpPr>
        <p:spPr>
          <a:xfrm>
            <a:off x="45720" y="134112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Results and Discussion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419100" y="1673352"/>
            <a:ext cx="11772900" cy="43434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Preferably 2-3 slides for Results and Discussion.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Include maximum of 4 images per slide. 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Use of images (results) is expected rather than text.</a:t>
            </a:r>
          </a:p>
          <a:p>
            <a:r>
              <a:rPr lang="en-IN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Use minimum resolution of 600 dpi images with bold lines along with appropriate units.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Avoid low resolution images. </a:t>
            </a:r>
          </a:p>
          <a:p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t="2481"/>
          <a:stretch>
            <a:fillRect/>
          </a:stretch>
        </p:blipFill>
        <p:spPr bwMode="auto">
          <a:xfrm>
            <a:off x="1122363" y="1514475"/>
            <a:ext cx="10614025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2"/>
          <p:cNvSpPr txBox="1">
            <a:spLocks/>
          </p:cNvSpPr>
          <p:nvPr/>
        </p:nvSpPr>
        <p:spPr>
          <a:xfrm>
            <a:off x="45720" y="134112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Results and Discussion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7" descr="Image result for SAEST 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 txBox="1">
            <a:spLocks/>
          </p:cNvSpPr>
          <p:nvPr/>
        </p:nvSpPr>
        <p:spPr>
          <a:xfrm>
            <a:off x="817245" y="143637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Results and Discussion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1435456"/>
            <a:ext cx="10152063" cy="507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2"/>
          <p:cNvSpPr txBox="1">
            <a:spLocks/>
          </p:cNvSpPr>
          <p:nvPr/>
        </p:nvSpPr>
        <p:spPr>
          <a:xfrm>
            <a:off x="45720" y="134112"/>
            <a:ext cx="1115568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Conclusions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Content Placeholder 13"/>
          <p:cNvSpPr>
            <a:spLocks noGrp="1"/>
          </p:cNvSpPr>
          <p:nvPr>
            <p:ph idx="1"/>
          </p:nvPr>
        </p:nvSpPr>
        <p:spPr>
          <a:xfrm>
            <a:off x="419100" y="1673352"/>
            <a:ext cx="117729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80808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Restrict to 4-6 points.</a:t>
            </a:r>
          </a:p>
          <a:p>
            <a:pPr>
              <a:buFont typeface="Wingdings" pitchFamily="2" charset="2"/>
              <a:buChar char="Ø"/>
            </a:pPr>
            <a:endParaRPr lang="en-US" sz="2800" b="1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      </a:t>
            </a:r>
            <a:r>
              <a:rPr lang="en-US" sz="2800" b="1" cap="none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Highlight your novel findings with existing Literature.   </a:t>
            </a:r>
            <a:endParaRPr lang="en-US" sz="2800" b="1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  <a:p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145768" y="0"/>
            <a:ext cx="1046232" cy="1315164"/>
            <a:chOff x="11145768" y="0"/>
            <a:chExt cx="1046232" cy="131516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45768" y="1059529"/>
              <a:ext cx="1046231" cy="25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7" descr="Image result for SAEST 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45768" y="0"/>
              <a:ext cx="1046232" cy="1140393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4114800" y="6488668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</a:rPr>
              <a:t>Jan 8-10, 2019, Hotel Trident, Chennai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308</Words>
  <Application>Microsoft Office PowerPoint</Application>
  <PresentationFormat>Widescreen</PresentationFormat>
  <Paragraphs>54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Comic Sans MS</vt:lpstr>
      <vt:lpstr>Helvetica</vt:lpstr>
      <vt:lpstr>Tahoma</vt:lpstr>
      <vt:lpstr>Times New Roman</vt:lpstr>
      <vt:lpstr>Wingdings</vt:lpstr>
      <vt:lpstr>Sheer Green 16x9</vt:lpstr>
      <vt:lpstr>Title  (Preferable Font : Helvetica, size: 42-60*)</vt:lpstr>
      <vt:lpstr>PowerPoint Presentation</vt:lpstr>
      <vt:lpstr>Aim/Objective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(Preferable: TNR, Font size: 42-60*)</dc:title>
  <dc:creator>Giribabu</dc:creator>
  <cp:lastModifiedBy>HP</cp:lastModifiedBy>
  <cp:revision>32</cp:revision>
  <dcterms:created xsi:type="dcterms:W3CDTF">2014-04-18T01:35:23Z</dcterms:created>
  <dcterms:modified xsi:type="dcterms:W3CDTF">2018-12-07T09:01:05Z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v-asharm@microsoft.com</vt:lpwstr>
  </property>
  <property fmtid="{D5CDD505-2E9C-101B-9397-08002B2CF9AE}" pid="5" name="MSIP_Label_f42aa342-8706-4288-bd11-ebb85995028c_SetDate">
    <vt:lpwstr>2017-11-17T03:59:06.7858932Z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0x010100AA3F7D94069FF64A86F7DFF56D60E3BE</vt:lpwstr>
  </property>
</Properties>
</file>