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170CAC"/>
    <a:srgbClr val="FF3399"/>
    <a:srgbClr val="339966"/>
    <a:srgbClr val="3500CA"/>
    <a:srgbClr val="E60887"/>
    <a:srgbClr val="BBF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686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090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206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1867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04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82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974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0020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679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57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364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CFDF0-5DE7-48F9-AF83-7DDD6CC27FD9}" type="datetimeFigureOut">
              <a:rPr lang="en-IN" smtClean="0"/>
              <a:pPr/>
              <a:t>30-10-2017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1DF42-9A73-44EC-94D6-165558781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128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ambria" pitchFamily="18" charset="0"/>
              </a:rPr>
              <a:t>VIGILANCE AWARENESS WEEK </a:t>
            </a:r>
            <a:endParaRPr lang="en-IN" sz="30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Cambria" pitchFamily="18" charset="0"/>
              </a:rPr>
              <a:t>TRANSPARENCY INITIATIVES OF CSIR-CECRI</a:t>
            </a:r>
            <a:endParaRPr lang="en-IN" sz="20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lvl="0"/>
            <a:endParaRPr lang="en-US" sz="2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</a:t>
            </a:r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 of Administrative Collegium chaired by Director for making policy decisions and to resolve vital issues </a:t>
            </a:r>
            <a:endParaRPr lang="en-IN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audit by CSIR</a:t>
            </a:r>
            <a:endParaRPr lang="en-IN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IN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RP </a:t>
            </a:r>
            <a:r>
              <a:rPr lang="en-IN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</a:t>
            </a:r>
            <a:r>
              <a:rPr lang="en-IN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achieve transparency, accountability, efficiency etc.</a:t>
            </a:r>
          </a:p>
          <a:p>
            <a:pPr lvl="0"/>
            <a:r>
              <a:rPr lang="en-US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IN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n-line Vendor Registration </a:t>
            </a:r>
          </a:p>
          <a:p>
            <a:pPr lvl="0"/>
            <a:r>
              <a:rPr lang="en-IN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E-Procurement  and E- collections</a:t>
            </a:r>
          </a:p>
          <a:p>
            <a:pPr lvl="0"/>
            <a:r>
              <a:rPr lang="en-IN" sz="2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Uploading of  tenders &amp; Award of Contracts on website </a:t>
            </a:r>
          </a:p>
          <a:p>
            <a:pPr algn="ctr"/>
            <a:endParaRPr lang="en-US" sz="1800" b="1" dirty="0" smtClean="0">
              <a:solidFill>
                <a:schemeClr val="accent2">
                  <a:lumMod val="75000"/>
                </a:schemeClr>
              </a:solidFill>
              <a:latin typeface="Cambria" pitchFamily="18" charset="0"/>
            </a:endParaRPr>
          </a:p>
        </p:txBody>
      </p:sp>
      <p:pic>
        <p:nvPicPr>
          <p:cNvPr id="2051" name="Picture 3" descr="C:\Users\N.Geetha\Desktop\CSIR-Logo-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6" y="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funmat2017.cecri.res.in/images/logo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17868"/>
            <a:ext cx="787524" cy="89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41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VIGILANCE AWARENESS WEEK </a:t>
            </a:r>
            <a:endParaRPr lang="en-IN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Cambria" pitchFamily="18" charset="0"/>
              </a:rPr>
              <a:t>TRANSPARENCY INITIATIVES OF CSIR-CECRI</a:t>
            </a:r>
            <a:endParaRPr lang="en-IN" sz="20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lvl="0"/>
            <a:endParaRPr lang="en-IN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E-Auction </a:t>
            </a:r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through MSTC for Scrap disposal 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 TV surveillance, Visitor Management and </a:t>
            </a:r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Biometric</a:t>
            </a:r>
          </a:p>
          <a:p>
            <a:pPr lvl="0"/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Wages </a:t>
            </a:r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Contract Labour through </a:t>
            </a:r>
            <a:r>
              <a:rPr lang="en-IN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 </a:t>
            </a:r>
            <a:r>
              <a:rPr lang="en-IN" sz="2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</a:t>
            </a:r>
            <a:endParaRPr lang="en-I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 recruitment process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Orientation programmes to the newly inducted scientists to sensitise various administrative rules &amp; procedures  for honest  discharge of their duties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Quick action on complaints from Public</a:t>
            </a:r>
          </a:p>
          <a:p>
            <a:pPr algn="ctr"/>
            <a:endParaRPr lang="en-US" sz="1800" b="1" dirty="0" smtClean="0">
              <a:solidFill>
                <a:srgbClr val="3500CA"/>
              </a:solidFill>
              <a:latin typeface="Cambria" pitchFamily="18" charset="0"/>
            </a:endParaRPr>
          </a:p>
        </p:txBody>
      </p:sp>
      <p:pic>
        <p:nvPicPr>
          <p:cNvPr id="2050" name="Picture 2" descr="C:\Users\N.Geetha\Desktop\boat update\CSIR_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60040"/>
            <a:ext cx="85251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.Geetha\Desktop\CSIR-Logo-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6" y="18864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9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endParaRPr lang="en-IN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VIGILANCE AWARENESS WEEK </a:t>
            </a:r>
            <a:endParaRPr lang="en-IN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r>
              <a:rPr lang="en-US" sz="2000" b="1" dirty="0" smtClean="0">
                <a:solidFill>
                  <a:srgbClr val="00B050"/>
                </a:solidFill>
                <a:latin typeface="Cambria" pitchFamily="18" charset="0"/>
              </a:rPr>
              <a:t>TRANSPARENCY INITIATIVES OF CSIR-CECRI</a:t>
            </a:r>
            <a:endParaRPr lang="en-IN" sz="20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marL="0" indent="0" algn="ctr">
              <a:buNone/>
            </a:pPr>
            <a:endParaRPr lang="en-US" sz="46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pPr lvl="0"/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 </a:t>
            </a:r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box at various locations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Grievance Committee for  redressal of </a:t>
            </a:r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grievances</a:t>
            </a:r>
            <a:endParaRPr lang="en-I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N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 </a:t>
            </a:r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coding of consumable and non-consumable items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Uploading of Annual Property Returns in website for greater transparency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Watch on significant trends in annual property returns 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Dissemination of information sought under RTI</a:t>
            </a:r>
          </a:p>
          <a:p>
            <a:pPr lvl="0"/>
            <a:r>
              <a:rPr lang="en-I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E-procurement of goods and services is in the pipeline</a:t>
            </a:r>
          </a:p>
          <a:p>
            <a:pPr algn="ctr"/>
            <a:endParaRPr lang="en-US" sz="1800" b="1" dirty="0" smtClean="0">
              <a:solidFill>
                <a:srgbClr val="339966"/>
              </a:solidFill>
              <a:latin typeface="Cambria" pitchFamily="18" charset="0"/>
            </a:endParaRPr>
          </a:p>
        </p:txBody>
      </p:sp>
      <p:pic>
        <p:nvPicPr>
          <p:cNvPr id="2050" name="Picture 2" descr="C:\Users\N.Geetha\Desktop\boat update\CSIR_7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60040"/>
            <a:ext cx="85251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.Geetha\Desktop\CSIR-Logo-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16" y="18864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175</Words>
  <Application>Microsoft Office PowerPoint</Application>
  <PresentationFormat>On-screen Show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N.Geetha</dc:creator>
  <cp:lastModifiedBy>CNU</cp:lastModifiedBy>
  <cp:revision>10</cp:revision>
  <dcterms:created xsi:type="dcterms:W3CDTF">2017-10-30T04:05:17Z</dcterms:created>
  <dcterms:modified xsi:type="dcterms:W3CDTF">2017-10-30T10:36:45Z</dcterms:modified>
</cp:coreProperties>
</file>